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6" r:id="rId1"/>
  </p:sldMasterIdLst>
  <p:sldIdLst>
    <p:sldId id="256" r:id="rId2"/>
    <p:sldId id="262" r:id="rId3"/>
    <p:sldId id="257" r:id="rId4"/>
    <p:sldId id="258" r:id="rId5"/>
    <p:sldId id="259" r:id="rId6"/>
    <p:sldId id="260" r:id="rId7"/>
    <p:sldId id="261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00"/>
    <p:restoredTop sz="96327"/>
  </p:normalViewPr>
  <p:slideViewPr>
    <p:cSldViewPr snapToGrid="0">
      <p:cViewPr varScale="1">
        <p:scale>
          <a:sx n="103" d="100"/>
          <a:sy n="103" d="100"/>
        </p:scale>
        <p:origin x="184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4" Type="http://schemas.openxmlformats.org/officeDocument/2006/relationships/image" Target="../media/image9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4" Type="http://schemas.openxmlformats.org/officeDocument/2006/relationships/image" Target="../media/image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3EAC5F2-1C77-4F07-A93D-F83BBCEF8517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9D13E9D-40F9-4F3E-8364-C8E8E641CA8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flying </a:t>
          </a:r>
        </a:p>
      </dgm:t>
    </dgm:pt>
    <dgm:pt modelId="{BECD65F9-F417-439F-86A7-A434DFDB236B}" type="parTrans" cxnId="{41907A8F-BFD0-4646-BF2F-5164A95136A2}">
      <dgm:prSet/>
      <dgm:spPr/>
      <dgm:t>
        <a:bodyPr/>
        <a:lstStyle/>
        <a:p>
          <a:endParaRPr lang="en-US"/>
        </a:p>
      </dgm:t>
    </dgm:pt>
    <dgm:pt modelId="{BD7545C6-5E6E-401D-AD0C-606654F4F3E6}" type="sibTrans" cxnId="{41907A8F-BFD0-4646-BF2F-5164A95136A2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6BDE1032-B71A-4F7A-96DF-04FBAE33B12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To reach at destination without bikes ,buses, airplane ,rocket</a:t>
          </a:r>
        </a:p>
      </dgm:t>
    </dgm:pt>
    <dgm:pt modelId="{8BBA977B-002B-4C12-B738-C6DCBE56919D}" type="parTrans" cxnId="{7388224E-7318-4CAE-8DFE-D2F56B5318A1}">
      <dgm:prSet/>
      <dgm:spPr/>
      <dgm:t>
        <a:bodyPr/>
        <a:lstStyle/>
        <a:p>
          <a:endParaRPr lang="en-US"/>
        </a:p>
      </dgm:t>
    </dgm:pt>
    <dgm:pt modelId="{82C479FD-953F-4D1B-A0EF-EB047534BE5D}" type="sibTrans" cxnId="{7388224E-7318-4CAE-8DFE-D2F56B5318A1}">
      <dgm:prSet/>
      <dgm:spPr/>
      <dgm:t>
        <a:bodyPr/>
        <a:lstStyle/>
        <a:p>
          <a:endParaRPr lang="en-US"/>
        </a:p>
      </dgm:t>
    </dgm:pt>
    <dgm:pt modelId="{F2C276E1-B0AC-42CA-B3BC-14CB4A5B9E39}" type="pres">
      <dgm:prSet presAssocID="{83EAC5F2-1C77-4F07-A93D-F83BBCEF8517}" presName="root" presStyleCnt="0">
        <dgm:presLayoutVars>
          <dgm:dir/>
          <dgm:resizeHandles val="exact"/>
        </dgm:presLayoutVars>
      </dgm:prSet>
      <dgm:spPr/>
    </dgm:pt>
    <dgm:pt modelId="{1874C9BC-B3FF-4FE3-B046-1CFBA8C3FBEF}" type="pres">
      <dgm:prSet presAssocID="{B9D13E9D-40F9-4F3E-8364-C8E8E641CA88}" presName="compNode" presStyleCnt="0"/>
      <dgm:spPr/>
    </dgm:pt>
    <dgm:pt modelId="{1D99AE10-6EAF-43CC-89D4-6C8FEE3B33D1}" type="pres">
      <dgm:prSet presAssocID="{B9D13E9D-40F9-4F3E-8364-C8E8E641CA88}" presName="iconRect" presStyleLbl="node1" presStyleIdx="0" presStyleCnt="2" custLinFactNeighborX="-47037" custLinFactNeighborY="117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licopter"/>
        </a:ext>
      </dgm:extLst>
    </dgm:pt>
    <dgm:pt modelId="{A489F262-C011-4945-AADE-E906BF2AB557}" type="pres">
      <dgm:prSet presAssocID="{B9D13E9D-40F9-4F3E-8364-C8E8E641CA88}" presName="spaceRect" presStyleCnt="0"/>
      <dgm:spPr/>
    </dgm:pt>
    <dgm:pt modelId="{11BEA78B-C6C8-42EB-B6D5-914B2D323692}" type="pres">
      <dgm:prSet presAssocID="{B9D13E9D-40F9-4F3E-8364-C8E8E641CA88}" presName="textRect" presStyleLbl="revTx" presStyleIdx="0" presStyleCnt="2" custLinFactNeighborX="-32361" custLinFactNeighborY="-25538">
        <dgm:presLayoutVars>
          <dgm:chMax val="1"/>
          <dgm:chPref val="1"/>
        </dgm:presLayoutVars>
      </dgm:prSet>
      <dgm:spPr/>
    </dgm:pt>
    <dgm:pt modelId="{19757C33-581E-4DB9-B05B-7DA01C8F5EBD}" type="pres">
      <dgm:prSet presAssocID="{BD7545C6-5E6E-401D-AD0C-606654F4F3E6}" presName="sibTrans" presStyleCnt="0"/>
      <dgm:spPr/>
    </dgm:pt>
    <dgm:pt modelId="{CB7BD4FE-2022-488D-8210-4656CF626780}" type="pres">
      <dgm:prSet presAssocID="{6BDE1032-B71A-4F7A-96DF-04FBAE33B12B}" presName="compNode" presStyleCnt="0"/>
      <dgm:spPr/>
    </dgm:pt>
    <dgm:pt modelId="{1B16C660-6ABC-4718-A64A-C8435544CF81}" type="pres">
      <dgm:prSet presAssocID="{6BDE1032-B71A-4F7A-96DF-04FBAE33B12B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ocket"/>
        </a:ext>
      </dgm:extLst>
    </dgm:pt>
    <dgm:pt modelId="{34A3211F-76B7-4533-B000-36E8CDA36E8A}" type="pres">
      <dgm:prSet presAssocID="{6BDE1032-B71A-4F7A-96DF-04FBAE33B12B}" presName="spaceRect" presStyleCnt="0"/>
      <dgm:spPr/>
    </dgm:pt>
    <dgm:pt modelId="{4DBD9B5F-6358-4193-A260-1033D90DAE81}" type="pres">
      <dgm:prSet presAssocID="{6BDE1032-B71A-4F7A-96DF-04FBAE33B12B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ADF66011-0623-0944-A4C5-2FB00442AEA8}" type="presOf" srcId="{6BDE1032-B71A-4F7A-96DF-04FBAE33B12B}" destId="{4DBD9B5F-6358-4193-A260-1033D90DAE81}" srcOrd="0" destOrd="0" presId="urn:microsoft.com/office/officeart/2018/2/layout/IconLabelList"/>
    <dgm:cxn modelId="{7388224E-7318-4CAE-8DFE-D2F56B5318A1}" srcId="{83EAC5F2-1C77-4F07-A93D-F83BBCEF8517}" destId="{6BDE1032-B71A-4F7A-96DF-04FBAE33B12B}" srcOrd="1" destOrd="0" parTransId="{8BBA977B-002B-4C12-B738-C6DCBE56919D}" sibTransId="{82C479FD-953F-4D1B-A0EF-EB047534BE5D}"/>
    <dgm:cxn modelId="{41907A8F-BFD0-4646-BF2F-5164A95136A2}" srcId="{83EAC5F2-1C77-4F07-A93D-F83BBCEF8517}" destId="{B9D13E9D-40F9-4F3E-8364-C8E8E641CA88}" srcOrd="0" destOrd="0" parTransId="{BECD65F9-F417-439F-86A7-A434DFDB236B}" sibTransId="{BD7545C6-5E6E-401D-AD0C-606654F4F3E6}"/>
    <dgm:cxn modelId="{F817D69E-0198-7240-B6E8-5D3C357B1F2F}" type="presOf" srcId="{83EAC5F2-1C77-4F07-A93D-F83BBCEF8517}" destId="{F2C276E1-B0AC-42CA-B3BC-14CB4A5B9E39}" srcOrd="0" destOrd="0" presId="urn:microsoft.com/office/officeart/2018/2/layout/IconLabelList"/>
    <dgm:cxn modelId="{19E8A1BE-2579-814A-A10E-CCEF5E4990E0}" type="presOf" srcId="{B9D13E9D-40F9-4F3E-8364-C8E8E641CA88}" destId="{11BEA78B-C6C8-42EB-B6D5-914B2D323692}" srcOrd="0" destOrd="0" presId="urn:microsoft.com/office/officeart/2018/2/layout/IconLabelList"/>
    <dgm:cxn modelId="{5950D25C-C5FE-404F-944A-A9C68DDB46F6}" type="presParOf" srcId="{F2C276E1-B0AC-42CA-B3BC-14CB4A5B9E39}" destId="{1874C9BC-B3FF-4FE3-B046-1CFBA8C3FBEF}" srcOrd="0" destOrd="0" presId="urn:microsoft.com/office/officeart/2018/2/layout/IconLabelList"/>
    <dgm:cxn modelId="{3094D1AC-0224-7D49-937E-6401E23547ED}" type="presParOf" srcId="{1874C9BC-B3FF-4FE3-B046-1CFBA8C3FBEF}" destId="{1D99AE10-6EAF-43CC-89D4-6C8FEE3B33D1}" srcOrd="0" destOrd="0" presId="urn:microsoft.com/office/officeart/2018/2/layout/IconLabelList"/>
    <dgm:cxn modelId="{1E0F31BA-1FFB-AC40-9351-B813088F3127}" type="presParOf" srcId="{1874C9BC-B3FF-4FE3-B046-1CFBA8C3FBEF}" destId="{A489F262-C011-4945-AADE-E906BF2AB557}" srcOrd="1" destOrd="0" presId="urn:microsoft.com/office/officeart/2018/2/layout/IconLabelList"/>
    <dgm:cxn modelId="{1BD7AD64-6D9F-C54A-B78A-74C7399C5A0D}" type="presParOf" srcId="{1874C9BC-B3FF-4FE3-B046-1CFBA8C3FBEF}" destId="{11BEA78B-C6C8-42EB-B6D5-914B2D323692}" srcOrd="2" destOrd="0" presId="urn:microsoft.com/office/officeart/2018/2/layout/IconLabelList"/>
    <dgm:cxn modelId="{1F77E4A0-536E-B34E-8138-71B8FE82DC4B}" type="presParOf" srcId="{F2C276E1-B0AC-42CA-B3BC-14CB4A5B9E39}" destId="{19757C33-581E-4DB9-B05B-7DA01C8F5EBD}" srcOrd="1" destOrd="0" presId="urn:microsoft.com/office/officeart/2018/2/layout/IconLabelList"/>
    <dgm:cxn modelId="{690CAC87-8CA5-024A-939D-7B7ECE13102F}" type="presParOf" srcId="{F2C276E1-B0AC-42CA-B3BC-14CB4A5B9E39}" destId="{CB7BD4FE-2022-488D-8210-4656CF626780}" srcOrd="2" destOrd="0" presId="urn:microsoft.com/office/officeart/2018/2/layout/IconLabelList"/>
    <dgm:cxn modelId="{6DA988D7-33D8-DF45-90DB-C48B2FCCCDB1}" type="presParOf" srcId="{CB7BD4FE-2022-488D-8210-4656CF626780}" destId="{1B16C660-6ABC-4718-A64A-C8435544CF81}" srcOrd="0" destOrd="0" presId="urn:microsoft.com/office/officeart/2018/2/layout/IconLabelList"/>
    <dgm:cxn modelId="{435CE030-4998-B748-B728-7DAF53E8FBD6}" type="presParOf" srcId="{CB7BD4FE-2022-488D-8210-4656CF626780}" destId="{34A3211F-76B7-4533-B000-36E8CDA36E8A}" srcOrd="1" destOrd="0" presId="urn:microsoft.com/office/officeart/2018/2/layout/IconLabelList"/>
    <dgm:cxn modelId="{0814AE08-078A-B244-83A9-4F48289A6093}" type="presParOf" srcId="{CB7BD4FE-2022-488D-8210-4656CF626780}" destId="{4DBD9B5F-6358-4193-A260-1033D90DAE81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99AE10-6EAF-43CC-89D4-6C8FEE3B33D1}">
      <dsp:nvSpPr>
        <dsp:cNvPr id="0" name=""/>
        <dsp:cNvSpPr/>
      </dsp:nvSpPr>
      <dsp:spPr>
        <a:xfrm>
          <a:off x="833400" y="631378"/>
          <a:ext cx="1944000" cy="1944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BEA78B-C6C8-42EB-B6D5-914B2D323692}">
      <dsp:nvSpPr>
        <dsp:cNvPr id="0" name=""/>
        <dsp:cNvSpPr/>
      </dsp:nvSpPr>
      <dsp:spPr>
        <a:xfrm>
          <a:off x="0" y="2838869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flying </a:t>
          </a:r>
        </a:p>
      </dsp:txBody>
      <dsp:txXfrm>
        <a:off x="0" y="2838869"/>
        <a:ext cx="4320000" cy="720000"/>
      </dsp:txXfrm>
    </dsp:sp>
    <dsp:sp modelId="{1B16C660-6ABC-4718-A64A-C8435544CF81}">
      <dsp:nvSpPr>
        <dsp:cNvPr id="0" name=""/>
        <dsp:cNvSpPr/>
      </dsp:nvSpPr>
      <dsp:spPr>
        <a:xfrm>
          <a:off x="6823800" y="608594"/>
          <a:ext cx="1944000" cy="1944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DBD9B5F-6358-4193-A260-1033D90DAE81}">
      <dsp:nvSpPr>
        <dsp:cNvPr id="0" name=""/>
        <dsp:cNvSpPr/>
      </dsp:nvSpPr>
      <dsp:spPr>
        <a:xfrm>
          <a:off x="5635800" y="3022743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To reach at destination without bikes ,buses, airplane ,rocket</a:t>
          </a:r>
        </a:p>
      </dsp:txBody>
      <dsp:txXfrm>
        <a:off x="5635800" y="3022743"/>
        <a:ext cx="43200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6847D-1CF6-46BA-B46B-48BED0604A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 cap="all" spc="1500" baseline="0">
                <a:latin typeface="+mj-lt"/>
                <a:ea typeface="Source Sans Pro SemiBold" panose="020B0603030403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B4F5A5-C931-4A4C-B6B1-EF4C95965B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 cap="all" spc="4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grpSp>
        <p:nvGrpSpPr>
          <p:cNvPr id="7" name="Graphic 185">
            <a:extLst>
              <a:ext uri="{FF2B5EF4-FFF2-40B4-BE49-F238E27FC236}">
                <a16:creationId xmlns:a16="http://schemas.microsoft.com/office/drawing/2014/main" id="{8A351602-3772-4279-B0D3-A523F6F6EAB3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A5AAAA75-5FFB-4C07-AD4A-3146773E6CDD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1479895E-3847-44BB-8404-28F14219FB70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0E02F68-8149-4236-8D9F-6B550F78B932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56FCAAB-F073-4561-A484-42C7DD10DC26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CF8DB94-87A3-43E9-9BBB-301CFF0FB05B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DE4AEC-B6E4-439C-B716-EBE3D4D1D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0F569-AC90-44EB-9EF4-4E5C2F5D823C}" type="datetime1">
              <a:rPr lang="en-US" smtClean="0"/>
              <a:t>2/20/24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78BC18-102E-45BF-8FEA-801E9C59D1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A8BF5F-B1F8-461F-9B3D-7D50D0242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D6BF779-0B8C-4CC2-9268-9506AD0C5331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5731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3A871-D377-4EC0-9ACF-86842F01E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D53202-92A9-45A3-B812-777DB9578B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7" name="Graphic 185">
            <a:extLst>
              <a:ext uri="{FF2B5EF4-FFF2-40B4-BE49-F238E27FC236}">
                <a16:creationId xmlns:a16="http://schemas.microsoft.com/office/drawing/2014/main" id="{7196FB0C-3A9D-4892-90C9-21F3459AAD9E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16938C96-CF0F-4B69-A695-913F11BFC6F0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CA7E6BB-6B60-4BF5-9D3E-A3FE782EF5B0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F693EDA-57B3-4AEB-863B-B198C2A5A8E3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B3A04A96-045F-4B6E-AEEE-11A2FA01B4FC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FB357DC-5AD3-44F4-879B-5AD6B18AC36F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2CA47F-83AD-4BE3-AC2F-6C17883F78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A7D41-E8B7-4A0B-B861-3EC4AE88917D}" type="datetime1">
              <a:rPr lang="en-US" smtClean="0"/>
              <a:t>2/20/24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118A72-3200-4597-A9C5-0D9ECFF3E8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70055A-71D4-49B4-8A8F-19AFDB84E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B0E5D27-C447-432F-982D-B60FDD6F34AD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6973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8C59DBB-9256-464D-8A6A-8BDA71541D6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25E310-E6CB-4838-8E9B-B288DA5527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7" name="Graphic 185">
            <a:extLst>
              <a:ext uri="{FF2B5EF4-FFF2-40B4-BE49-F238E27FC236}">
                <a16:creationId xmlns:a16="http://schemas.microsoft.com/office/drawing/2014/main" id="{BCF412A8-E798-47AD-ABD9-98D76A55D30B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E70160C5-475D-401A-AEE2-2C04E99A1518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07CC7CE9-9C7F-49C2-8609-47BF523390F5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26FD5F1-978C-45AF-9086-D5DBE1F01681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873AB1C-723A-4FB4-9B23-65BAF5074833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1DE5510-5094-4FA4-96E5-AD4841D1C38A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CE2202-679F-48B0-B2DD-F6F5471122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C34823-0B19-4B4E-A643-7A3B0A3D24D6}" type="datetime1">
              <a:rPr lang="en-US" smtClean="0"/>
              <a:t>2/20/24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7BC83D-E4C0-49E1-ADA1-1AF403984B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BF211E-B2EA-4CDC-9E84-B68983949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FE2F5FD-5D31-4C1D-82F8-93624C7B0A3C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2796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88500-1605-41EA-A15F-9B79DF7E4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B14AC8-25A5-4D7F-BF23-CB20AA2ECF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8" name="Graphic 185">
            <a:extLst>
              <a:ext uri="{FF2B5EF4-FFF2-40B4-BE49-F238E27FC236}">
                <a16:creationId xmlns:a16="http://schemas.microsoft.com/office/drawing/2014/main" id="{8997F1B7-1EE7-4EA5-A5A4-866F9A810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5E13483-2FB6-4753-8402-06FDC3498E06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88F0DF22-F640-4002-B783-DF1C6A9473F6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C2787B8-7984-4332-B611-D3D3DE898FE0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AF3646C-B3D7-4F57-8FD2-CD93CEB39214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65FA7DA-93A0-43A4-834C-0F1BB9806A8C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995D22-0146-4DE2-9E78-4C00333D49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D79EF-17C8-45D8-9866-DAF5723FC604}" type="datetime1">
              <a:rPr lang="en-US" smtClean="0"/>
              <a:t>2/20/24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59717A-A1FE-485D-AFFF-2C7026C710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6DB88B-64CF-4100-8F07-D191DD793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04332FF-8349-42A5-B5C8-5EE3825CE252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7496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BFE6C-EBF1-47DE-8468-E7125172B7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104992-D139-48DC-BCCE-D71EA23CA2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7" name="Graphic 185">
            <a:extLst>
              <a:ext uri="{FF2B5EF4-FFF2-40B4-BE49-F238E27FC236}">
                <a16:creationId xmlns:a16="http://schemas.microsoft.com/office/drawing/2014/main" id="{A8C5E768-0E62-4DE7-A0AF-93121DA8439E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6402845F-9E8A-41E1-B051-1AAA46C997A2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AA45C410-5FD0-4339-A3BC-A865DE4190AF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C7B0B703-8BA8-483C-A433-C44C809687DE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ECCFA03D-B879-419B-88B9-F4F3645C8AF5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B6B0260A-6B2D-4F54-8614-60BC3103E166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1AB8F6-0796-47E9-B1D4-760B7CCFC7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C2ADC-3680-4013-A757-E4663495DB98}" type="datetime1">
              <a:rPr lang="en-US" smtClean="0"/>
              <a:t>2/20/24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886FC0-7327-44D9-B689-0AE73FD255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19D265-BFBA-4C93-9B1A-B9483AE6B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64F5FEB-DE92-47DA-8C46-DC088E8960A4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6019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637BE-B22F-40EE-94F0-04549BC56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A71582-4BAF-4211-AD4A-476ED6EB11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9DCF6B-C800-4345-BAE9-EE9FA65903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8" name="Graphic 185">
            <a:extLst>
              <a:ext uri="{FF2B5EF4-FFF2-40B4-BE49-F238E27FC236}">
                <a16:creationId xmlns:a16="http://schemas.microsoft.com/office/drawing/2014/main" id="{E6190A1E-5381-43C4-B058-7758339984D6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7E35469-0BEA-4E5E-955F-1AA300A62DE5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8F650BE-565E-4A52-8143-7A87700FC5F5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286A3F89-AA2A-44E5-915E-C47A069EB685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C57F514-AB27-4489-8D3C-01DD1025DDAD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141169F-1C39-4D04-AF32-D0D14D004B05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087465-759F-4895-8FC6-DD464FB91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51BA94-5DCA-4F19-960F-0FB2BD5EE85A}" type="datetime1">
              <a:rPr lang="en-US" smtClean="0"/>
              <a:t>2/20/24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F1AA18-D8A5-44D9-881C-522258ED54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1BA574-A76A-4F4C-8CBD-768278B66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793E083-ADC4-4391-83DD-781529A66110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3420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1B666-D6BE-4FA8-9CF1-F15FD58B0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CE4B4A-DE64-4563-83CD-C40B1D681D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DA0314-0202-4E6D-8352-C28376A9C0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B56083-87B4-4603-B6FF-A9EB68E3E6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33708CF-F028-4917-A9CB-59BF5248A2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10" name="Graphic 185">
            <a:extLst>
              <a:ext uri="{FF2B5EF4-FFF2-40B4-BE49-F238E27FC236}">
                <a16:creationId xmlns:a16="http://schemas.microsoft.com/office/drawing/2014/main" id="{81B934BF-E239-47E1-93E9-EA3182162D21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3BBF177-5044-426A-93ED-64BDC84BF184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4270648-77F5-4D28-B691-DA57AA28FD73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086B770-2F70-4B7B-9525-286BBD63AD72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7DDC14D-7AE3-41CD-ADFC-A3601D4F9DF3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2181834-8401-4B66-85EE-1CBF57807DAB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433C091-3B62-4087-9A97-63BBE28CF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ED947-38D9-44AC-8B89-E79758333B77}" type="datetime1">
              <a:rPr lang="en-US" smtClean="0"/>
              <a:t>2/20/24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70710C3-2723-4847-BCAF-96D9FAE505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618B2C-95AC-4438-97FD-07ACF297B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6B0F5A7-6E8A-4BCD-8F1F-233ECD21B262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7211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29CF7F-748D-4598-983E-96A2BE269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grpSp>
        <p:nvGrpSpPr>
          <p:cNvPr id="6" name="Graphic 185">
            <a:extLst>
              <a:ext uri="{FF2B5EF4-FFF2-40B4-BE49-F238E27FC236}">
                <a16:creationId xmlns:a16="http://schemas.microsoft.com/office/drawing/2014/main" id="{DFD4D3BE-80D4-4E69-9C76-F0D8517DF690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A0B6E97F-00E1-4372-8978-8BCBDC9026E6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CC7651B7-7A30-4AFA-A4D7-0B0C5D2DDAAF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D2FC5CA-556B-4409-B084-34753A1F04E6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E63FB41-EE1F-4889-9096-3A38936330D5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DD19F3B-7B3E-4861-8FDA-D0116C96C16E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0A2C46-C908-4010-AAE2-9FA41B145C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1E23F-BD3C-4F23-B116-2B758120C8AC}" type="datetime1">
              <a:rPr lang="en-US" smtClean="0"/>
              <a:t>2/20/24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CF5279-7D37-4D98-9A70-987C84F62C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96FAD0-59EF-49AA-BBC6-A0EC184DD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76EB399-18D2-46D5-8757-35FCFF8EA80D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307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aphic 185">
            <a:extLst>
              <a:ext uri="{FF2B5EF4-FFF2-40B4-BE49-F238E27FC236}">
                <a16:creationId xmlns:a16="http://schemas.microsoft.com/office/drawing/2014/main" id="{773CCE17-EE0F-40E0-B7AE-CF7677B64709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B0AC6C4E-6EA5-454A-AB84-8B94D8B585EC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B4329338-925B-4677-BA6E-4357D37DB545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334C0A08-043F-4818-BA1D-BCC9F811A873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DCB185DD-ED0D-4633-8098-95C4A6F177CC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2AD50526-B611-40B6-BB45-AE82F0EF5992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708C302-4224-4668-8CAC-3267172A0C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3CFAA9-6D59-4D98-869E-ACBDB83B2CA4}" type="datetime1">
              <a:rPr lang="en-US" smtClean="0"/>
              <a:t>2/20/24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0C8FC22-AEB6-4BAF-BF93-41A2C757CC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2CA88A-5462-4F17-AFA0-52721ADDB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0CCC791-94D7-4BB8-9EDF-423CEA1F6215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4597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6AC37-C5B5-462A-BE4A-E55CEBF2A3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4B007F-32A8-4688-BBEF-4FCB99DF5E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F2E2EB-BF8A-44A4-8AE0-BD6C31B1D9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8" name="Graphic 185">
            <a:extLst>
              <a:ext uri="{FF2B5EF4-FFF2-40B4-BE49-F238E27FC236}">
                <a16:creationId xmlns:a16="http://schemas.microsoft.com/office/drawing/2014/main" id="{FC9E188F-54C8-4547-9F8C-525712AD7DB6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99C4538-3939-47A9-A590-09FF21960653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541CA75-5D05-4996-A26D-CE0C909CD5F7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86305856-26BC-4BCC-BEF3-5E9CED941775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BC69651C-AC37-4CD2-8367-19297D7E2389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3E9031B-BA8D-4D9D-9BB3-A16F7A80F854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9840A2-CF60-4C47-B955-E65BC451FE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10804-27E3-430A-BB42-B831260DE39A}" type="datetime1">
              <a:rPr lang="en-US" smtClean="0"/>
              <a:t>2/20/24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79DC6E-CC55-47AB-A405-5FB7EE2D19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5D5E7D-EBA7-4DB0-8C78-7EB8A85FA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5B051DE-636E-4B3C-9886-2055CE23E49A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4100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1D355-3146-41D1-B7DC-20B8ACE390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AD4AAFB-E8F8-4FD1-8C6A-ED2C3FAD50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051AF1-B16F-43B9-95CC-C17B570DEC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8" name="Graphic 185">
            <a:extLst>
              <a:ext uri="{FF2B5EF4-FFF2-40B4-BE49-F238E27FC236}">
                <a16:creationId xmlns:a16="http://schemas.microsoft.com/office/drawing/2014/main" id="{C8B77273-9FF7-4B93-8385-AD09A5F86AE5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117A673-3729-4EAD-9E8C-52BEBF74B857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E8DB752-94CD-4A94-BDE3-DD285EB89F3F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2F8DDFC-E5CA-4F36-B2BE-BCE49D4F6C95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0BB589AE-2F9C-4C83-8DC7-1205CB037525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AC9A2DE-3C9E-4CD0-8C7A-CC5F9F9942E4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8C8714-2467-4715-934E-6787C84F79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E22DE3-3D1A-4D53-B9A6-6C7463B8C992}" type="datetime1">
              <a:rPr lang="en-US" smtClean="0"/>
              <a:t>2/20/24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6F13D6-03EC-4D31-8BB1-9FFDE3633C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65D4DD-A2A4-4DF6-9527-E5F12FEB9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D202F3A-9FDE-4E11-B865-FBAEC415F880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5212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33F5C3-CD4B-4472-B59A-49D460CB1C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72236B-AB2C-4D6F-AE15-700992DA91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90F509-07BE-4446-8772-F44E09936B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fld id="{5ECD8B30-1B71-45A1-8314-D59C86F581E1}" type="datetime1">
              <a:rPr lang="en-US" smtClean="0"/>
              <a:pPr/>
              <a:t>2/20/24</a:t>
            </a:fld>
            <a:endParaRPr lang="en-US" b="1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1B927E-3833-4F85-99B5-56B5F1E540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r>
              <a:rPr lang="en-US" dirty="0"/>
              <a:t>Sample Footer Text</a:t>
            </a:r>
            <a:endParaRPr lang="en-US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28CB64-4E98-43DE-B543-7BE5B329DB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fld id="{F3450C42-9A0B-4425-92C2-70FCF7C45734}" type="slidenum">
              <a:rPr lang="en-US" smtClean="0"/>
              <a:pPr/>
              <a:t>‹#›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0902553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5" r:id="rId6"/>
    <p:sldLayoutId id="2147483680" r:id="rId7"/>
    <p:sldLayoutId id="2147483681" r:id="rId8"/>
    <p:sldLayoutId id="2147483682" r:id="rId9"/>
    <p:sldLayoutId id="2147483684" r:id="rId10"/>
    <p:sldLayoutId id="2147483683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0.gif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photo/accomplishment-achievement-actor-adult-750700/" TargetMode="External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51F77B6A-7F53-4B28-B73D-C8CC899AB2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857F8B-247F-1C4A-0686-9D1E66E440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26578" y="685680"/>
            <a:ext cx="4203323" cy="3596201"/>
          </a:xfrm>
        </p:spPr>
        <p:txBody>
          <a:bodyPr>
            <a:normAutofit/>
          </a:bodyPr>
          <a:lstStyle/>
          <a:p>
            <a:pPr algn="r"/>
            <a:r>
              <a:rPr lang="en-US" sz="3300" err="1"/>
              <a:t>Sujan</a:t>
            </a:r>
            <a:r>
              <a:rPr lang="en-US" sz="3300"/>
              <a:t> </a:t>
            </a:r>
            <a:r>
              <a:rPr lang="en-US" sz="3300" err="1"/>
              <a:t>Thapaliya</a:t>
            </a:r>
            <a:endParaRPr lang="en-NP" sz="33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515629F-0D83-4A44-A125-CD50FC660A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013" y="1361348"/>
            <a:ext cx="4833902" cy="4258176"/>
            <a:chOff x="1674895" y="1345036"/>
            <a:chExt cx="5428610" cy="4210939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1A5080B-EAC4-4530-815C-DE8DACA09D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4667345-04B5-4757-9CE0-969DC1DE5E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F6E412EF-CF39-4C25-85B0-DB30B1B0A8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580033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8DA6235-17F2-4C9E-88C6-C5D38D8D3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768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B55DEF71-1741-4489-8E77-46FC5BAA66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69494" y="1220741"/>
            <a:ext cx="4833901" cy="4258176"/>
          </a:xfrm>
          <a:prstGeom prst="rect">
            <a:avLst/>
          </a:prstGeom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2347B6D-A7CC-48EB-861F-917D0D61E3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69494" y="1220741"/>
            <a:ext cx="4833901" cy="425817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A7A0A46D-CC9B-4E32-870A-7BC2DF9401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77284" y="4357092"/>
            <a:ext cx="319941" cy="319941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178722E-1BD0-427E-BAAE-4F206DAB58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77284" y="4357092"/>
            <a:ext cx="319941" cy="319941"/>
          </a:xfrm>
          <a:prstGeom prst="ellipse">
            <a:avLst/>
          </a:prstGeom>
          <a:solidFill>
            <a:schemeClr val="accent3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5" name="Picture 4" descr="A person standing on a hill&#10;&#10;Description automatically generated">
            <a:extLst>
              <a:ext uri="{FF2B5EF4-FFF2-40B4-BE49-F238E27FC236}">
                <a16:creationId xmlns:a16="http://schemas.microsoft.com/office/drawing/2014/main" id="{71828590-460C-344D-584E-3A9A917150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0022" y="1785012"/>
            <a:ext cx="4172845" cy="3129633"/>
          </a:xfrm>
          <a:prstGeom prst="rect">
            <a:avLst/>
          </a:prstGeom>
          <a:ln w="28575">
            <a:noFill/>
          </a:ln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7D8E00FA-5561-4253-B903-92B49719E7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11971" y="858936"/>
            <a:ext cx="693403" cy="693403"/>
            <a:chOff x="5211971" y="858936"/>
            <a:chExt cx="693403" cy="693403"/>
          </a:xfrm>
        </p:grpSpPr>
        <p:sp>
          <p:nvSpPr>
            <p:cNvPr id="29" name="Graphic 212">
              <a:extLst>
                <a:ext uri="{FF2B5EF4-FFF2-40B4-BE49-F238E27FC236}">
                  <a16:creationId xmlns:a16="http://schemas.microsoft.com/office/drawing/2014/main" id="{A753B935-E3DD-466D-BFAC-68E0BE02D0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11971" y="858936"/>
              <a:ext cx="693403" cy="693403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30" name="Graphic 212">
              <a:extLst>
                <a:ext uri="{FF2B5EF4-FFF2-40B4-BE49-F238E27FC236}">
                  <a16:creationId xmlns:a16="http://schemas.microsoft.com/office/drawing/2014/main" id="{FB034F26-4148-4B59-B493-14D7A9A8BA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11971" y="858936"/>
              <a:ext cx="693403" cy="693403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</p:grpSp>
      <p:grpSp>
        <p:nvGrpSpPr>
          <p:cNvPr id="32" name="Graphic 185">
            <a:extLst>
              <a:ext uri="{FF2B5EF4-FFF2-40B4-BE49-F238E27FC236}">
                <a16:creationId xmlns:a16="http://schemas.microsoft.com/office/drawing/2014/main" id="{5E6BB5FD-DB7B-4BE3-BA45-1EF042115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9929FF76-4B3A-4294-BE6E-B507B22D1B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253C18A4-10CC-4E91-A8A2-D5368972A1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6356AC2F-73E0-44FD-B346-A209D274D3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95A85581-9712-414C-82D4-2FE96ACB2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1B0828F2-35E7-4424-8082-6C258B676E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457331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aphic 185">
            <a:extLst>
              <a:ext uri="{FF2B5EF4-FFF2-40B4-BE49-F238E27FC236}">
                <a16:creationId xmlns:a16="http://schemas.microsoft.com/office/drawing/2014/main" id="{8A351602-3772-4279-B0D3-A523F6F6E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99576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A5AAAA75-5FFB-4C07-AD4A-3146773E6C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479895E-3847-44BB-8404-28F14219FB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50E02F68-8149-4236-8D9F-6B550F78B9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56FCAAB-F073-4561-A484-42C7DD10DC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6CF8DB94-87A3-43E9-9BBB-301CFF0FB0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7" name="Oval 16">
            <a:extLst>
              <a:ext uri="{FF2B5EF4-FFF2-40B4-BE49-F238E27FC236}">
                <a16:creationId xmlns:a16="http://schemas.microsoft.com/office/drawing/2014/main" id="{7D6BF779-0B8C-4CC2-9268-9506AD0C5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489B7BFD-8F45-4093-AD9C-91B15B050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74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pic>
        <p:nvPicPr>
          <p:cNvPr id="5" name="Content Placeholder 4" descr="A sandy hills with trees and clouds&#10;&#10;Description automatically generated">
            <a:extLst>
              <a:ext uri="{FF2B5EF4-FFF2-40B4-BE49-F238E27FC236}">
                <a16:creationId xmlns:a16="http://schemas.microsoft.com/office/drawing/2014/main" id="{54482543-9B17-F438-2CD3-0C928E1B1F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4E092522-F938-4947-B626-82848FF32A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588045" y="0"/>
            <a:ext cx="7603955" cy="685800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3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3" name="Graphic 190">
            <a:extLst>
              <a:ext uri="{FF2B5EF4-FFF2-40B4-BE49-F238E27FC236}">
                <a16:creationId xmlns:a16="http://schemas.microsoft.com/office/drawing/2014/main" id="{F3F5D407-83EF-4D7F-9DAF-4C3CEB778F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525182" y="827494"/>
            <a:ext cx="1291642" cy="429215"/>
            <a:chOff x="2504802" y="1755501"/>
            <a:chExt cx="1598829" cy="531293"/>
          </a:xfrm>
          <a:solidFill>
            <a:schemeClr val="tx1"/>
          </a:solidFill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CC07906A-A83F-47F2-975A-C1756F4454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2113855"/>
              <a:ext cx="1598614" cy="172939"/>
            </a:xfrm>
            <a:custGeom>
              <a:avLst/>
              <a:gdLst>
                <a:gd name="connsiteX0" fmla="*/ 1248648 w 1598614"/>
                <a:gd name="connsiteY0" fmla="*/ 172939 h 172939"/>
                <a:gd name="connsiteX1" fmla="*/ 1123031 w 1598614"/>
                <a:gd name="connsiteY1" fmla="*/ 92708 h 172939"/>
                <a:gd name="connsiteX2" fmla="*/ 1024085 w 1598614"/>
                <a:gd name="connsiteY2" fmla="*/ 29469 h 172939"/>
                <a:gd name="connsiteX3" fmla="*/ 925140 w 1598614"/>
                <a:gd name="connsiteY3" fmla="*/ 92708 h 172939"/>
                <a:gd name="connsiteX4" fmla="*/ 799522 w 1598614"/>
                <a:gd name="connsiteY4" fmla="*/ 172939 h 172939"/>
                <a:gd name="connsiteX5" fmla="*/ 799522 w 1598614"/>
                <a:gd name="connsiteY5" fmla="*/ 172939 h 172939"/>
                <a:gd name="connsiteX6" fmla="*/ 673905 w 1598614"/>
                <a:gd name="connsiteY6" fmla="*/ 92708 h 172939"/>
                <a:gd name="connsiteX7" fmla="*/ 574959 w 1598614"/>
                <a:gd name="connsiteY7" fmla="*/ 29469 h 172939"/>
                <a:gd name="connsiteX8" fmla="*/ 476014 w 1598614"/>
                <a:gd name="connsiteY8" fmla="*/ 92708 h 172939"/>
                <a:gd name="connsiteX9" fmla="*/ 350396 w 1598614"/>
                <a:gd name="connsiteY9" fmla="*/ 172939 h 172939"/>
                <a:gd name="connsiteX10" fmla="*/ 224778 w 1598614"/>
                <a:gd name="connsiteY10" fmla="*/ 92708 h 172939"/>
                <a:gd name="connsiteX11" fmla="*/ 125833 w 1598614"/>
                <a:gd name="connsiteY11" fmla="*/ 29469 h 172939"/>
                <a:gd name="connsiteX12" fmla="*/ 26887 w 1598614"/>
                <a:gd name="connsiteY12" fmla="*/ 92708 h 172939"/>
                <a:gd name="connsiteX13" fmla="*/ 0 w 1598614"/>
                <a:gd name="connsiteY13" fmla="*/ 80232 h 172939"/>
                <a:gd name="connsiteX14" fmla="*/ 125618 w 1598614"/>
                <a:gd name="connsiteY14" fmla="*/ 0 h 172939"/>
                <a:gd name="connsiteX15" fmla="*/ 251235 w 1598614"/>
                <a:gd name="connsiteY15" fmla="*/ 80232 h 172939"/>
                <a:gd name="connsiteX16" fmla="*/ 350181 w 1598614"/>
                <a:gd name="connsiteY16" fmla="*/ 143471 h 172939"/>
                <a:gd name="connsiteX17" fmla="*/ 449126 w 1598614"/>
                <a:gd name="connsiteY17" fmla="*/ 80232 h 172939"/>
                <a:gd name="connsiteX18" fmla="*/ 574744 w 1598614"/>
                <a:gd name="connsiteY18" fmla="*/ 0 h 172939"/>
                <a:gd name="connsiteX19" fmla="*/ 700362 w 1598614"/>
                <a:gd name="connsiteY19" fmla="*/ 80232 h 172939"/>
                <a:gd name="connsiteX20" fmla="*/ 799307 w 1598614"/>
                <a:gd name="connsiteY20" fmla="*/ 143471 h 172939"/>
                <a:gd name="connsiteX21" fmla="*/ 799307 w 1598614"/>
                <a:gd name="connsiteY21" fmla="*/ 143471 h 172939"/>
                <a:gd name="connsiteX22" fmla="*/ 898253 w 1598614"/>
                <a:gd name="connsiteY22" fmla="*/ 80232 h 172939"/>
                <a:gd name="connsiteX23" fmla="*/ 1023870 w 1598614"/>
                <a:gd name="connsiteY23" fmla="*/ 0 h 172939"/>
                <a:gd name="connsiteX24" fmla="*/ 1149488 w 1598614"/>
                <a:gd name="connsiteY24" fmla="*/ 80232 h 172939"/>
                <a:gd name="connsiteX25" fmla="*/ 1248433 w 1598614"/>
                <a:gd name="connsiteY25" fmla="*/ 143471 h 172939"/>
                <a:gd name="connsiteX26" fmla="*/ 1347379 w 1598614"/>
                <a:gd name="connsiteY26" fmla="*/ 80232 h 172939"/>
                <a:gd name="connsiteX27" fmla="*/ 1472997 w 1598614"/>
                <a:gd name="connsiteY27" fmla="*/ 0 h 172939"/>
                <a:gd name="connsiteX28" fmla="*/ 1598614 w 1598614"/>
                <a:gd name="connsiteY28" fmla="*/ 80232 h 172939"/>
                <a:gd name="connsiteX29" fmla="*/ 1571942 w 1598614"/>
                <a:gd name="connsiteY29" fmla="*/ 92708 h 172939"/>
                <a:gd name="connsiteX30" fmla="*/ 1472997 w 1598614"/>
                <a:gd name="connsiteY30" fmla="*/ 29469 h 172939"/>
                <a:gd name="connsiteX31" fmla="*/ 1374051 w 1598614"/>
                <a:gd name="connsiteY31" fmla="*/ 92708 h 172939"/>
                <a:gd name="connsiteX32" fmla="*/ 1248648 w 1598614"/>
                <a:gd name="connsiteY32" fmla="*/ 172939 h 172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614" h="172939">
                  <a:moveTo>
                    <a:pt x="1248648" y="172939"/>
                  </a:moveTo>
                  <a:cubicBezTo>
                    <a:pt x="1194229" y="172939"/>
                    <a:pt x="1146046" y="142180"/>
                    <a:pt x="1123031" y="92708"/>
                  </a:cubicBezTo>
                  <a:cubicBezTo>
                    <a:pt x="1104962" y="53775"/>
                    <a:pt x="1067105" y="29469"/>
                    <a:pt x="1024085" y="29469"/>
                  </a:cubicBezTo>
                  <a:cubicBezTo>
                    <a:pt x="981066" y="29469"/>
                    <a:pt x="943208" y="53775"/>
                    <a:pt x="925140" y="92708"/>
                  </a:cubicBezTo>
                  <a:cubicBezTo>
                    <a:pt x="902124" y="142180"/>
                    <a:pt x="853942" y="172939"/>
                    <a:pt x="799522" y="172939"/>
                  </a:cubicBezTo>
                  <a:cubicBezTo>
                    <a:pt x="799522" y="172939"/>
                    <a:pt x="799522" y="172939"/>
                    <a:pt x="799522" y="172939"/>
                  </a:cubicBezTo>
                  <a:cubicBezTo>
                    <a:pt x="744887" y="172939"/>
                    <a:pt x="696920" y="142180"/>
                    <a:pt x="673905" y="92708"/>
                  </a:cubicBezTo>
                  <a:cubicBezTo>
                    <a:pt x="655836" y="53775"/>
                    <a:pt x="617979" y="29469"/>
                    <a:pt x="574959" y="29469"/>
                  </a:cubicBezTo>
                  <a:cubicBezTo>
                    <a:pt x="531939" y="29469"/>
                    <a:pt x="494082" y="53775"/>
                    <a:pt x="476014" y="92708"/>
                  </a:cubicBezTo>
                  <a:cubicBezTo>
                    <a:pt x="452998" y="142180"/>
                    <a:pt x="405031" y="172939"/>
                    <a:pt x="350396" y="172939"/>
                  </a:cubicBezTo>
                  <a:cubicBezTo>
                    <a:pt x="295976" y="172939"/>
                    <a:pt x="247794" y="142180"/>
                    <a:pt x="224778" y="92708"/>
                  </a:cubicBezTo>
                  <a:cubicBezTo>
                    <a:pt x="206710" y="53775"/>
                    <a:pt x="168853" y="29469"/>
                    <a:pt x="125833" y="29469"/>
                  </a:cubicBezTo>
                  <a:cubicBezTo>
                    <a:pt x="82813" y="29469"/>
                    <a:pt x="44956" y="53775"/>
                    <a:pt x="26887" y="92708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268" y="30759"/>
                    <a:pt x="969235" y="0"/>
                    <a:pt x="1023870" y="0"/>
                  </a:cubicBezTo>
                  <a:cubicBezTo>
                    <a:pt x="1078505" y="0"/>
                    <a:pt x="1126472" y="30759"/>
                    <a:pt x="1149488" y="80232"/>
                  </a:cubicBezTo>
                  <a:cubicBezTo>
                    <a:pt x="1167556" y="119165"/>
                    <a:pt x="1205414" y="143471"/>
                    <a:pt x="1248433" y="143471"/>
                  </a:cubicBezTo>
                  <a:cubicBezTo>
                    <a:pt x="1291453" y="143471"/>
                    <a:pt x="1329311" y="119165"/>
                    <a:pt x="1347379" y="80232"/>
                  </a:cubicBezTo>
                  <a:cubicBezTo>
                    <a:pt x="1370394" y="30759"/>
                    <a:pt x="1418361" y="0"/>
                    <a:pt x="1472997" y="0"/>
                  </a:cubicBezTo>
                  <a:cubicBezTo>
                    <a:pt x="1527632" y="0"/>
                    <a:pt x="1575814" y="30759"/>
                    <a:pt x="1598614" y="80232"/>
                  </a:cubicBezTo>
                  <a:lnTo>
                    <a:pt x="1571942" y="92708"/>
                  </a:lnTo>
                  <a:cubicBezTo>
                    <a:pt x="1553874" y="53775"/>
                    <a:pt x="1515801" y="29469"/>
                    <a:pt x="1472997" y="29469"/>
                  </a:cubicBezTo>
                  <a:cubicBezTo>
                    <a:pt x="1429977" y="29469"/>
                    <a:pt x="1392119" y="53775"/>
                    <a:pt x="1374051" y="92708"/>
                  </a:cubicBezTo>
                  <a:cubicBezTo>
                    <a:pt x="1351251" y="142180"/>
                    <a:pt x="1303069" y="172939"/>
                    <a:pt x="1248648" y="172939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0C38730D-4164-41D4-81C0-E9A070EA8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1755501"/>
              <a:ext cx="1598829" cy="172724"/>
            </a:xfrm>
            <a:custGeom>
              <a:avLst/>
              <a:gdLst>
                <a:gd name="connsiteX0" fmla="*/ 1248648 w 1598829"/>
                <a:gd name="connsiteY0" fmla="*/ 172724 h 172724"/>
                <a:gd name="connsiteX1" fmla="*/ 1123031 w 1598829"/>
                <a:gd name="connsiteY1" fmla="*/ 92492 h 172724"/>
                <a:gd name="connsiteX2" fmla="*/ 1024085 w 1598829"/>
                <a:gd name="connsiteY2" fmla="*/ 29253 h 172724"/>
                <a:gd name="connsiteX3" fmla="*/ 925140 w 1598829"/>
                <a:gd name="connsiteY3" fmla="*/ 92492 h 172724"/>
                <a:gd name="connsiteX4" fmla="*/ 799522 w 1598829"/>
                <a:gd name="connsiteY4" fmla="*/ 172724 h 172724"/>
                <a:gd name="connsiteX5" fmla="*/ 799522 w 1598829"/>
                <a:gd name="connsiteY5" fmla="*/ 172724 h 172724"/>
                <a:gd name="connsiteX6" fmla="*/ 673905 w 1598829"/>
                <a:gd name="connsiteY6" fmla="*/ 92492 h 172724"/>
                <a:gd name="connsiteX7" fmla="*/ 574959 w 1598829"/>
                <a:gd name="connsiteY7" fmla="*/ 29253 h 172724"/>
                <a:gd name="connsiteX8" fmla="*/ 476014 w 1598829"/>
                <a:gd name="connsiteY8" fmla="*/ 92492 h 172724"/>
                <a:gd name="connsiteX9" fmla="*/ 350396 w 1598829"/>
                <a:gd name="connsiteY9" fmla="*/ 172724 h 172724"/>
                <a:gd name="connsiteX10" fmla="*/ 224778 w 1598829"/>
                <a:gd name="connsiteY10" fmla="*/ 92492 h 172724"/>
                <a:gd name="connsiteX11" fmla="*/ 125833 w 1598829"/>
                <a:gd name="connsiteY11" fmla="*/ 29253 h 172724"/>
                <a:gd name="connsiteX12" fmla="*/ 26887 w 1598829"/>
                <a:gd name="connsiteY12" fmla="*/ 92492 h 172724"/>
                <a:gd name="connsiteX13" fmla="*/ 0 w 1598829"/>
                <a:gd name="connsiteY13" fmla="*/ 80232 h 172724"/>
                <a:gd name="connsiteX14" fmla="*/ 125618 w 1598829"/>
                <a:gd name="connsiteY14" fmla="*/ 0 h 172724"/>
                <a:gd name="connsiteX15" fmla="*/ 251235 w 1598829"/>
                <a:gd name="connsiteY15" fmla="*/ 80232 h 172724"/>
                <a:gd name="connsiteX16" fmla="*/ 350181 w 1598829"/>
                <a:gd name="connsiteY16" fmla="*/ 143471 h 172724"/>
                <a:gd name="connsiteX17" fmla="*/ 449126 w 1598829"/>
                <a:gd name="connsiteY17" fmla="*/ 80232 h 172724"/>
                <a:gd name="connsiteX18" fmla="*/ 574744 w 1598829"/>
                <a:gd name="connsiteY18" fmla="*/ 0 h 172724"/>
                <a:gd name="connsiteX19" fmla="*/ 700362 w 1598829"/>
                <a:gd name="connsiteY19" fmla="*/ 80232 h 172724"/>
                <a:gd name="connsiteX20" fmla="*/ 799307 w 1598829"/>
                <a:gd name="connsiteY20" fmla="*/ 143471 h 172724"/>
                <a:gd name="connsiteX21" fmla="*/ 799307 w 1598829"/>
                <a:gd name="connsiteY21" fmla="*/ 143471 h 172724"/>
                <a:gd name="connsiteX22" fmla="*/ 898253 w 1598829"/>
                <a:gd name="connsiteY22" fmla="*/ 80232 h 172724"/>
                <a:gd name="connsiteX23" fmla="*/ 1024085 w 1598829"/>
                <a:gd name="connsiteY23" fmla="*/ 0 h 172724"/>
                <a:gd name="connsiteX24" fmla="*/ 1149703 w 1598829"/>
                <a:gd name="connsiteY24" fmla="*/ 80232 h 172724"/>
                <a:gd name="connsiteX25" fmla="*/ 1248648 w 1598829"/>
                <a:gd name="connsiteY25" fmla="*/ 143471 h 172724"/>
                <a:gd name="connsiteX26" fmla="*/ 1347594 w 1598829"/>
                <a:gd name="connsiteY26" fmla="*/ 80232 h 172724"/>
                <a:gd name="connsiteX27" fmla="*/ 1473212 w 1598829"/>
                <a:gd name="connsiteY27" fmla="*/ 0 h 172724"/>
                <a:gd name="connsiteX28" fmla="*/ 1598829 w 1598829"/>
                <a:gd name="connsiteY28" fmla="*/ 80232 h 172724"/>
                <a:gd name="connsiteX29" fmla="*/ 1572157 w 1598829"/>
                <a:gd name="connsiteY29" fmla="*/ 92492 h 172724"/>
                <a:gd name="connsiteX30" fmla="*/ 1473212 w 1598829"/>
                <a:gd name="connsiteY30" fmla="*/ 29253 h 172724"/>
                <a:gd name="connsiteX31" fmla="*/ 1374266 w 1598829"/>
                <a:gd name="connsiteY31" fmla="*/ 92492 h 172724"/>
                <a:gd name="connsiteX32" fmla="*/ 1248648 w 1598829"/>
                <a:gd name="connsiteY32" fmla="*/ 172724 h 17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829" h="172724">
                  <a:moveTo>
                    <a:pt x="1248648" y="172724"/>
                  </a:moveTo>
                  <a:cubicBezTo>
                    <a:pt x="1194229" y="172724"/>
                    <a:pt x="1146046" y="141965"/>
                    <a:pt x="1123031" y="92492"/>
                  </a:cubicBezTo>
                  <a:cubicBezTo>
                    <a:pt x="1104962" y="53560"/>
                    <a:pt x="1067105" y="29253"/>
                    <a:pt x="1024085" y="29253"/>
                  </a:cubicBezTo>
                  <a:cubicBezTo>
                    <a:pt x="981066" y="29253"/>
                    <a:pt x="943208" y="53560"/>
                    <a:pt x="925140" y="92492"/>
                  </a:cubicBezTo>
                  <a:cubicBezTo>
                    <a:pt x="902124" y="141965"/>
                    <a:pt x="853942" y="172724"/>
                    <a:pt x="799522" y="172724"/>
                  </a:cubicBezTo>
                  <a:cubicBezTo>
                    <a:pt x="799522" y="172724"/>
                    <a:pt x="799522" y="172724"/>
                    <a:pt x="799522" y="172724"/>
                  </a:cubicBezTo>
                  <a:cubicBezTo>
                    <a:pt x="744887" y="172724"/>
                    <a:pt x="696920" y="141965"/>
                    <a:pt x="673905" y="92492"/>
                  </a:cubicBezTo>
                  <a:cubicBezTo>
                    <a:pt x="655836" y="53560"/>
                    <a:pt x="617979" y="29253"/>
                    <a:pt x="574959" y="29253"/>
                  </a:cubicBezTo>
                  <a:cubicBezTo>
                    <a:pt x="531939" y="29253"/>
                    <a:pt x="494082" y="53560"/>
                    <a:pt x="476014" y="92492"/>
                  </a:cubicBezTo>
                  <a:cubicBezTo>
                    <a:pt x="452998" y="141965"/>
                    <a:pt x="405031" y="172724"/>
                    <a:pt x="350396" y="172724"/>
                  </a:cubicBezTo>
                  <a:cubicBezTo>
                    <a:pt x="295976" y="172724"/>
                    <a:pt x="247794" y="141965"/>
                    <a:pt x="224778" y="92492"/>
                  </a:cubicBezTo>
                  <a:cubicBezTo>
                    <a:pt x="206710" y="53560"/>
                    <a:pt x="168853" y="29253"/>
                    <a:pt x="125833" y="29253"/>
                  </a:cubicBezTo>
                  <a:cubicBezTo>
                    <a:pt x="82813" y="29253"/>
                    <a:pt x="44956" y="53560"/>
                    <a:pt x="26887" y="92492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483" y="30759"/>
                    <a:pt x="969450" y="0"/>
                    <a:pt x="1024085" y="0"/>
                  </a:cubicBezTo>
                  <a:cubicBezTo>
                    <a:pt x="1078720" y="0"/>
                    <a:pt x="1126688" y="30759"/>
                    <a:pt x="1149703" y="80232"/>
                  </a:cubicBezTo>
                  <a:cubicBezTo>
                    <a:pt x="1167771" y="119165"/>
                    <a:pt x="1205629" y="143471"/>
                    <a:pt x="1248648" y="143471"/>
                  </a:cubicBezTo>
                  <a:cubicBezTo>
                    <a:pt x="1291668" y="143471"/>
                    <a:pt x="1329526" y="119165"/>
                    <a:pt x="1347594" y="80232"/>
                  </a:cubicBezTo>
                  <a:cubicBezTo>
                    <a:pt x="1370610" y="30759"/>
                    <a:pt x="1418792" y="0"/>
                    <a:pt x="1473212" y="0"/>
                  </a:cubicBezTo>
                  <a:cubicBezTo>
                    <a:pt x="1527847" y="0"/>
                    <a:pt x="1576029" y="30759"/>
                    <a:pt x="1598829" y="80232"/>
                  </a:cubicBezTo>
                  <a:lnTo>
                    <a:pt x="1572157" y="92492"/>
                  </a:lnTo>
                  <a:cubicBezTo>
                    <a:pt x="1554089" y="53560"/>
                    <a:pt x="1516016" y="29253"/>
                    <a:pt x="1473212" y="29253"/>
                  </a:cubicBezTo>
                  <a:cubicBezTo>
                    <a:pt x="1430192" y="29253"/>
                    <a:pt x="1392335" y="53560"/>
                    <a:pt x="1374266" y="92492"/>
                  </a:cubicBezTo>
                  <a:cubicBezTo>
                    <a:pt x="1351251" y="141965"/>
                    <a:pt x="1303069" y="172724"/>
                    <a:pt x="1248648" y="172724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2539C73-C848-4608-957A-D6C0169139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624467" y="533549"/>
            <a:ext cx="5356040" cy="5343028"/>
            <a:chOff x="739960" y="1925092"/>
            <a:chExt cx="4376696" cy="4366063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253EEDFE-1D2D-4938-9DF2-97FB4F709D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8562" y="2003061"/>
              <a:ext cx="4288094" cy="4288094"/>
            </a:xfrm>
            <a:prstGeom prst="ellipse">
              <a:avLst/>
            </a:prstGeom>
            <a:solidFill>
              <a:srgbClr val="FFFFFF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5EA4CF2D-570F-4529-ADDA-B37CF05B61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7929" y="2003061"/>
              <a:ext cx="4288094" cy="4288094"/>
            </a:xfrm>
            <a:prstGeom prst="ellipse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 useBgFill="1">
          <p:nvSpPr>
            <p:cNvPr id="30" name="Oval 29">
              <a:extLst>
                <a:ext uri="{FF2B5EF4-FFF2-40B4-BE49-F238E27FC236}">
                  <a16:creationId xmlns:a16="http://schemas.microsoft.com/office/drawing/2014/main" id="{CBE92B83-AFA7-40B1-9D3C-502840BADC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9960" y="1925092"/>
              <a:ext cx="4288094" cy="4288094"/>
            </a:xfrm>
            <a:prstGeom prst="ellips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4A27E61-5ACF-BD5A-3544-8D1945AD18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93344" y="1251284"/>
            <a:ext cx="3952428" cy="282271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b="1" cap="all" spc="1500" dirty="0" err="1">
                <a:ea typeface="Source Sans Pro SemiBold" panose="020B0603030403020204" pitchFamily="34" charset="0"/>
              </a:rPr>
              <a:t>FroM</a:t>
            </a:r>
            <a:r>
              <a:rPr lang="en-US" sz="4800" b="1" cap="all" spc="1500" dirty="0">
                <a:ea typeface="Source Sans Pro SemiBold" panose="020B0603030403020204" pitchFamily="34" charset="0"/>
              </a:rPr>
              <a:t> </a:t>
            </a:r>
            <a:r>
              <a:rPr lang="en-US" sz="4800" b="1" cap="all" spc="1500" dirty="0" err="1">
                <a:ea typeface="Source Sans Pro SemiBold" panose="020B0603030403020204" pitchFamily="34" charset="0"/>
              </a:rPr>
              <a:t>Sailung</a:t>
            </a:r>
            <a:endParaRPr lang="en-US" sz="4800" b="1" cap="all" spc="1500" dirty="0">
              <a:ea typeface="Source Sans Pro SemiBold" panose="020B0603030403020204" pitchFamily="34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20046D4B-EE93-4EAF-9717-C56B1E6814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09032" y="5254879"/>
            <a:ext cx="474046" cy="474046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9A3B4D80-4945-4E47-8FA7-BA0541CB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09032" y="5254879"/>
            <a:ext cx="474046" cy="474046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7729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D4C5A-0B48-7748-8E8F-27FE8A894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P" dirty="0"/>
              <a:t>Interests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2AF1F7-004D-093D-B7B6-785820EC3A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effectLst/>
              </a:rPr>
              <a:t>Likes to travel</a:t>
            </a:r>
          </a:p>
          <a:p>
            <a:r>
              <a:rPr lang="en-US" dirty="0"/>
              <a:t>To do nothing</a:t>
            </a:r>
            <a:br>
              <a:rPr lang="en-US" dirty="0"/>
            </a:br>
            <a:endParaRPr lang="en-NP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22BAE4-AD2F-E530-A9CE-4F4DA83C3E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7128" y="1825625"/>
            <a:ext cx="5309731" cy="3966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7457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E5F17139-31EE-46AC-B04F-DBBD852DD6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1D72A4A-771D-4FE0-A07E-D0DAF4D69C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5448" y="447277"/>
            <a:ext cx="3294813" cy="5911481"/>
          </a:xfrm>
          <a:prstGeom prst="rect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5BB7246-8AFD-47FC-A1F4-491E0167E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9940" y="438890"/>
            <a:ext cx="3294813" cy="5911481"/>
          </a:xfrm>
          <a:prstGeom prst="rect">
            <a:avLst/>
          </a:prstGeom>
          <a:solidFill>
            <a:schemeClr val="accent3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0A6DF2E7-0906-4F1E-9B28-48B1A4D8E0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3787" y="308343"/>
            <a:ext cx="3294813" cy="591148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Graphic 212">
            <a:extLst>
              <a:ext uri="{FF2B5EF4-FFF2-40B4-BE49-F238E27FC236}">
                <a16:creationId xmlns:a16="http://schemas.microsoft.com/office/drawing/2014/main" id="{684FEC42-F70A-4505-A5DF-EC67268FE9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841" y="499242"/>
            <a:ext cx="914565" cy="91456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5" name="Graphic 212">
            <a:extLst>
              <a:ext uri="{FF2B5EF4-FFF2-40B4-BE49-F238E27FC236}">
                <a16:creationId xmlns:a16="http://schemas.microsoft.com/office/drawing/2014/main" id="{7D10AF26-17A2-4FA8-824A-F78507AF66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841" y="499242"/>
            <a:ext cx="914565" cy="91456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4AACED-C447-1BB8-23E3-B636DBF7D9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95697"/>
            <a:ext cx="3105985" cy="4238118"/>
          </a:xfrm>
        </p:spPr>
        <p:txBody>
          <a:bodyPr>
            <a:normAutofit/>
          </a:bodyPr>
          <a:lstStyle/>
          <a:p>
            <a:r>
              <a:rPr lang="en-US" dirty="0">
                <a:effectLst/>
              </a:rPr>
              <a:t>Favorites</a:t>
            </a:r>
            <a:endParaRPr lang="en-NP" dirty="0"/>
          </a:p>
        </p:txBody>
      </p:sp>
      <p:pic>
        <p:nvPicPr>
          <p:cNvPr id="5" name="Content Placeholder 4" descr="A plate of food on a table&#10;&#10;Description automatically generated">
            <a:extLst>
              <a:ext uri="{FF2B5EF4-FFF2-40B4-BE49-F238E27FC236}">
                <a16:creationId xmlns:a16="http://schemas.microsoft.com/office/drawing/2014/main" id="{6CC0DBDC-9321-0D43-9A58-9F9D415E2C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2386" y="1740774"/>
            <a:ext cx="2741102" cy="274110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C268194-4C2C-9283-F90C-70B67A2123BD}"/>
              </a:ext>
            </a:extLst>
          </p:cNvPr>
          <p:cNvSpPr txBox="1"/>
          <p:nvPr/>
        </p:nvSpPr>
        <p:spPr>
          <a:xfrm>
            <a:off x="5459984" y="4650806"/>
            <a:ext cx="3124718" cy="264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283464">
              <a:spcAft>
                <a:spcPts val="600"/>
              </a:spcAft>
            </a:pPr>
            <a:r>
              <a:rPr lang="en-NP" sz="1116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Mutton Curry</a:t>
            </a:r>
            <a:endParaRPr lang="en-NP"/>
          </a:p>
        </p:txBody>
      </p:sp>
      <p:pic>
        <p:nvPicPr>
          <p:cNvPr id="8" name="Picture 7" descr="A person waving with his hand&#10;&#10;Description automatically generated">
            <a:extLst>
              <a:ext uri="{FF2B5EF4-FFF2-40B4-BE49-F238E27FC236}">
                <a16:creationId xmlns:a16="http://schemas.microsoft.com/office/drawing/2014/main" id="{34DF7D2F-5D35-8689-7B0C-4E22851570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3681" y="1877650"/>
            <a:ext cx="3200118" cy="195207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D2C4D39-8BF2-796C-F1D0-6DDF12C0A721}"/>
              </a:ext>
            </a:extLst>
          </p:cNvPr>
          <p:cNvSpPr txBox="1"/>
          <p:nvPr/>
        </p:nvSpPr>
        <p:spPr>
          <a:xfrm>
            <a:off x="9194084" y="4003531"/>
            <a:ext cx="1601812" cy="617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283464">
              <a:spcAft>
                <a:spcPts val="600"/>
              </a:spcAft>
            </a:pPr>
            <a:r>
              <a:rPr lang="en-US" sz="1116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Rajesh Hamal</a:t>
            </a:r>
          </a:p>
          <a:p>
            <a:pPr>
              <a:spcAft>
                <a:spcPts val="600"/>
              </a:spcAft>
            </a:pPr>
            <a:endParaRPr lang="en-NP" dirty="0"/>
          </a:p>
        </p:txBody>
      </p:sp>
    </p:spTree>
    <p:extLst>
      <p:ext uri="{BB962C8B-B14F-4D97-AF65-F5344CB8AC3E}">
        <p14:creationId xmlns:p14="http://schemas.microsoft.com/office/powerpoint/2010/main" val="23057660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23B651-E7C7-4ABF-DF39-294C49DCE8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/>
              </a:rPr>
              <a:t>Superpower you would like and why</a:t>
            </a:r>
            <a:endParaRPr lang="en-NP" dirty="0"/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3DD4E24E-460B-0B33-076F-834DE4E3714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22398181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 descr="Cartoon a cartoon of a child jumping in the air&#10;&#10;Description automatically generated">
            <a:extLst>
              <a:ext uri="{FF2B5EF4-FFF2-40B4-BE49-F238E27FC236}">
                <a16:creationId xmlns:a16="http://schemas.microsoft.com/office/drawing/2014/main" id="{305BDAC4-60B9-3227-AC98-24BF3F8464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14850" y="2530892"/>
            <a:ext cx="3162300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6449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FA5E5A-9070-B9D2-4EA3-64587D25A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/>
              </a:rPr>
              <a:t>Anything interesting:</a:t>
            </a:r>
            <a:br>
              <a:rPr lang="en-US" dirty="0"/>
            </a:br>
            <a:endParaRPr lang="en-NP" dirty="0"/>
          </a:p>
        </p:txBody>
      </p:sp>
      <p:pic>
        <p:nvPicPr>
          <p:cNvPr id="5" name="Content Placeholder 4" descr="A child making a face&#10;&#10;Description automatically generated">
            <a:extLst>
              <a:ext uri="{FF2B5EF4-FFF2-40B4-BE49-F238E27FC236}">
                <a16:creationId xmlns:a16="http://schemas.microsoft.com/office/drawing/2014/main" id="{3DB4B991-41E6-45CE-DDD4-7158266765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43200" y="1499903"/>
            <a:ext cx="8968922" cy="4450953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D7D4C8F-FFD9-BF90-AA84-5FEC2D912174}"/>
              </a:ext>
            </a:extLst>
          </p:cNvPr>
          <p:cNvSpPr txBox="1"/>
          <p:nvPr/>
        </p:nvSpPr>
        <p:spPr>
          <a:xfrm>
            <a:off x="479877" y="1690688"/>
            <a:ext cx="2626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P" dirty="0"/>
              <a:t>Can move ear </a:t>
            </a:r>
          </a:p>
        </p:txBody>
      </p:sp>
    </p:spTree>
    <p:extLst>
      <p:ext uri="{BB962C8B-B14F-4D97-AF65-F5344CB8AC3E}">
        <p14:creationId xmlns:p14="http://schemas.microsoft.com/office/powerpoint/2010/main" val="14141853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DB55B4-11DB-2418-965D-052E74BF4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6784" y="396117"/>
            <a:ext cx="5217172" cy="1158857"/>
          </a:xfrm>
        </p:spPr>
        <p:txBody>
          <a:bodyPr anchor="b">
            <a:normAutofit/>
          </a:bodyPr>
          <a:lstStyle/>
          <a:p>
            <a:r>
              <a:rPr lang="en-US"/>
              <a:t>Background</a:t>
            </a:r>
            <a:endParaRPr lang="en-NP" dirty="0"/>
          </a:p>
        </p:txBody>
      </p:sp>
      <p:grpSp>
        <p:nvGrpSpPr>
          <p:cNvPr id="11" name="Graphic 38">
            <a:extLst>
              <a:ext uri="{FF2B5EF4-FFF2-40B4-BE49-F238E27FC236}">
                <a16:creationId xmlns:a16="http://schemas.microsoft.com/office/drawing/2014/main" id="{35C37387-FC74-4DFB-841A-B7688148CD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96583" y="795582"/>
            <a:ext cx="1910252" cy="709660"/>
            <a:chOff x="2267504" y="2540250"/>
            <a:chExt cx="1990951" cy="739640"/>
          </a:xfrm>
          <a:solidFill>
            <a:schemeClr val="tx1"/>
          </a:solidFill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42D8A01F-F541-4FE1-9384-7A5B686AE9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067F35E-69E0-4628-B498-7058AF51FB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6" name="Graphic 38">
            <a:extLst>
              <a:ext uri="{FF2B5EF4-FFF2-40B4-BE49-F238E27FC236}">
                <a16:creationId xmlns:a16="http://schemas.microsoft.com/office/drawing/2014/main" id="{CD0F749C-1D4C-430F-B946-6DAF4C309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96583" y="795582"/>
            <a:ext cx="1910252" cy="709660"/>
            <a:chOff x="2267504" y="2540250"/>
            <a:chExt cx="1990951" cy="739640"/>
          </a:xfrm>
          <a:solidFill>
            <a:schemeClr val="tx1">
              <a:alpha val="60000"/>
            </a:schemeClr>
          </a:solidFill>
        </p:grpSpPr>
        <p:sp>
          <p:nvSpPr>
            <p:cNvPr id="7" name="Freeform: Shape 15">
              <a:extLst>
                <a:ext uri="{FF2B5EF4-FFF2-40B4-BE49-F238E27FC236}">
                  <a16:creationId xmlns:a16="http://schemas.microsoft.com/office/drawing/2014/main" id="{2B331624-2D22-4B4E-A3E6-0D4F794932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020173F-D274-41F7-8EF8-70D857D30E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9" name="Oval 18">
            <a:extLst>
              <a:ext uri="{FF2B5EF4-FFF2-40B4-BE49-F238E27FC236}">
                <a16:creationId xmlns:a16="http://schemas.microsoft.com/office/drawing/2014/main" id="{D9FE21DE-050D-4E27-A007-AAE4EF8427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9959" y="3491269"/>
            <a:ext cx="365021" cy="365021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7EF10EC-D135-4F55-A642-AFA283DD96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9959" y="3491269"/>
            <a:ext cx="365021" cy="365021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10" name="Picture 9" descr="High angle view of a rolled paper, brown notebook, and black notepad on a wooden table">
            <a:extLst>
              <a:ext uri="{FF2B5EF4-FFF2-40B4-BE49-F238E27FC236}">
                <a16:creationId xmlns:a16="http://schemas.microsoft.com/office/drawing/2014/main" id="{52AFCBC4-6EBE-7F63-9849-FC49704ED2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6244" b="1"/>
          <a:stretch/>
        </p:blipFill>
        <p:spPr>
          <a:xfrm>
            <a:off x="1526293" y="1554974"/>
            <a:ext cx="3555043" cy="3217333"/>
          </a:xfrm>
          <a:prstGeom prst="rect">
            <a:avLst/>
          </a:prstGeom>
        </p:spPr>
      </p:pic>
      <p:grpSp>
        <p:nvGrpSpPr>
          <p:cNvPr id="23" name="Graphic 4">
            <a:extLst>
              <a:ext uri="{FF2B5EF4-FFF2-40B4-BE49-F238E27FC236}">
                <a16:creationId xmlns:a16="http://schemas.microsoft.com/office/drawing/2014/main" id="{89D47E22-F192-4DEC-AE19-484993AE85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109667" y="4637983"/>
            <a:ext cx="975169" cy="975171"/>
            <a:chOff x="5829300" y="3162300"/>
            <a:chExt cx="532256" cy="532257"/>
          </a:xfrm>
          <a:solidFill>
            <a:schemeClr val="tx1"/>
          </a:solidFill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4D5B481D-50AE-46D4-9C2F-ADF882A44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24">
              <a:extLst>
                <a:ext uri="{FF2B5EF4-FFF2-40B4-BE49-F238E27FC236}">
                  <a16:creationId xmlns:a16="http://schemas.microsoft.com/office/drawing/2014/main" id="{7A9696D1-2645-4CDB-999E-2BCB171DD2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25">
              <a:extLst>
                <a:ext uri="{FF2B5EF4-FFF2-40B4-BE49-F238E27FC236}">
                  <a16:creationId xmlns:a16="http://schemas.microsoft.com/office/drawing/2014/main" id="{EF893A7D-6FAA-4ABA-8FBF-12AE8BB151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26">
              <a:extLst>
                <a:ext uri="{FF2B5EF4-FFF2-40B4-BE49-F238E27FC236}">
                  <a16:creationId xmlns:a16="http://schemas.microsoft.com/office/drawing/2014/main" id="{5E098AA5-8EA7-4B49-A943-13BDB06871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4" name="Freeform: Shape 27">
              <a:extLst>
                <a:ext uri="{FF2B5EF4-FFF2-40B4-BE49-F238E27FC236}">
                  <a16:creationId xmlns:a16="http://schemas.microsoft.com/office/drawing/2014/main" id="{42B7441F-24D2-47F6-AEF3-0B16E0EBD2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5" name="Freeform: Shape 28">
              <a:extLst>
                <a:ext uri="{FF2B5EF4-FFF2-40B4-BE49-F238E27FC236}">
                  <a16:creationId xmlns:a16="http://schemas.microsoft.com/office/drawing/2014/main" id="{F78C9959-A685-4BAF-98D3-38CEE7F615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6" name="Freeform: Shape 29">
              <a:extLst>
                <a:ext uri="{FF2B5EF4-FFF2-40B4-BE49-F238E27FC236}">
                  <a16:creationId xmlns:a16="http://schemas.microsoft.com/office/drawing/2014/main" id="{065439F3-230A-42C1-985A-F3801AFDE8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7" name="Freeform: Shape 30">
              <a:extLst>
                <a:ext uri="{FF2B5EF4-FFF2-40B4-BE49-F238E27FC236}">
                  <a16:creationId xmlns:a16="http://schemas.microsoft.com/office/drawing/2014/main" id="{3CA0CAF8-ABFC-4754-B816-1A982DB045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8" name="Freeform: Shape 31">
              <a:extLst>
                <a:ext uri="{FF2B5EF4-FFF2-40B4-BE49-F238E27FC236}">
                  <a16:creationId xmlns:a16="http://schemas.microsoft.com/office/drawing/2014/main" id="{7197C506-00E2-4325-8F3D-B7A52BFADF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9" name="Freeform: Shape 32">
              <a:extLst>
                <a:ext uri="{FF2B5EF4-FFF2-40B4-BE49-F238E27FC236}">
                  <a16:creationId xmlns:a16="http://schemas.microsoft.com/office/drawing/2014/main" id="{7C8AF387-37B3-40A6-BEB9-5F1D326DFC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0" name="Freeform: Shape 33">
              <a:extLst>
                <a:ext uri="{FF2B5EF4-FFF2-40B4-BE49-F238E27FC236}">
                  <a16:creationId xmlns:a16="http://schemas.microsoft.com/office/drawing/2014/main" id="{5861A354-F1B5-4CFC-8B29-36A08A6E9E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1" name="Freeform: Shape 34">
              <a:extLst>
                <a:ext uri="{FF2B5EF4-FFF2-40B4-BE49-F238E27FC236}">
                  <a16:creationId xmlns:a16="http://schemas.microsoft.com/office/drawing/2014/main" id="{C4239475-71DB-497A-B17E-B50BC0F125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2" name="Freeform: Shape 35">
              <a:extLst>
                <a:ext uri="{FF2B5EF4-FFF2-40B4-BE49-F238E27FC236}">
                  <a16:creationId xmlns:a16="http://schemas.microsoft.com/office/drawing/2014/main" id="{8D9CF385-DC69-4555-8C67-BFB833B867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203" name="Graphic 4">
            <a:extLst>
              <a:ext uri="{FF2B5EF4-FFF2-40B4-BE49-F238E27FC236}">
                <a16:creationId xmlns:a16="http://schemas.microsoft.com/office/drawing/2014/main" id="{8546F01E-28C6-4D97-ACC0-50485CD546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109667" y="4637983"/>
            <a:ext cx="975169" cy="975171"/>
            <a:chOff x="5829300" y="3162300"/>
            <a:chExt cx="532256" cy="532257"/>
          </a:xfrm>
          <a:solidFill>
            <a:schemeClr val="tx1">
              <a:alpha val="60000"/>
            </a:schemeClr>
          </a:solidFill>
        </p:grpSpPr>
        <p:sp>
          <p:nvSpPr>
            <p:cNvPr id="204" name="Freeform: Shape 38">
              <a:extLst>
                <a:ext uri="{FF2B5EF4-FFF2-40B4-BE49-F238E27FC236}">
                  <a16:creationId xmlns:a16="http://schemas.microsoft.com/office/drawing/2014/main" id="{EB0908F7-1F79-4980-843B-7010EE8E8C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5" name="Freeform: Shape 39">
              <a:extLst>
                <a:ext uri="{FF2B5EF4-FFF2-40B4-BE49-F238E27FC236}">
                  <a16:creationId xmlns:a16="http://schemas.microsoft.com/office/drawing/2014/main" id="{73653996-A332-4C70-839A-B246E0543A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6" name="Freeform: Shape 40">
              <a:extLst>
                <a:ext uri="{FF2B5EF4-FFF2-40B4-BE49-F238E27FC236}">
                  <a16:creationId xmlns:a16="http://schemas.microsoft.com/office/drawing/2014/main" id="{99F15CE8-59C3-4EB5-9C7C-4BAAC5F7DC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7" name="Freeform: Shape 41">
              <a:extLst>
                <a:ext uri="{FF2B5EF4-FFF2-40B4-BE49-F238E27FC236}">
                  <a16:creationId xmlns:a16="http://schemas.microsoft.com/office/drawing/2014/main" id="{F61B38B2-7390-4304-A200-E656AE0896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8" name="Freeform: Shape 42">
              <a:extLst>
                <a:ext uri="{FF2B5EF4-FFF2-40B4-BE49-F238E27FC236}">
                  <a16:creationId xmlns:a16="http://schemas.microsoft.com/office/drawing/2014/main" id="{DA0DCEB4-FD1D-4E15-A000-1A9CB77DA3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9" name="Freeform: Shape 43">
              <a:extLst>
                <a:ext uri="{FF2B5EF4-FFF2-40B4-BE49-F238E27FC236}">
                  <a16:creationId xmlns:a16="http://schemas.microsoft.com/office/drawing/2014/main" id="{EDCE85A3-7077-4FEE-B140-C20B1A2305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0" name="Freeform: Shape 44">
              <a:extLst>
                <a:ext uri="{FF2B5EF4-FFF2-40B4-BE49-F238E27FC236}">
                  <a16:creationId xmlns:a16="http://schemas.microsoft.com/office/drawing/2014/main" id="{C4748CC5-5652-4C4F-A5CE-41DA83838C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1" name="Freeform: Shape 45">
              <a:extLst>
                <a:ext uri="{FF2B5EF4-FFF2-40B4-BE49-F238E27FC236}">
                  <a16:creationId xmlns:a16="http://schemas.microsoft.com/office/drawing/2014/main" id="{047D79CB-5BE7-49A3-8C81-100690235C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2" name="Freeform: Shape 46">
              <a:extLst>
                <a:ext uri="{FF2B5EF4-FFF2-40B4-BE49-F238E27FC236}">
                  <a16:creationId xmlns:a16="http://schemas.microsoft.com/office/drawing/2014/main" id="{2F449AC0-C0F3-4D2F-9134-78DDFD1B2B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3" name="Freeform: Shape 47">
              <a:extLst>
                <a:ext uri="{FF2B5EF4-FFF2-40B4-BE49-F238E27FC236}">
                  <a16:creationId xmlns:a16="http://schemas.microsoft.com/office/drawing/2014/main" id="{47A8DFB0-41C7-4703-BCC0-9022659112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4" name="Freeform: Shape 48">
              <a:extLst>
                <a:ext uri="{FF2B5EF4-FFF2-40B4-BE49-F238E27FC236}">
                  <a16:creationId xmlns:a16="http://schemas.microsoft.com/office/drawing/2014/main" id="{B1A0CFB7-B9CE-4B04-92B5-FE295DFEB1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5" name="Freeform: Shape 49">
              <a:extLst>
                <a:ext uri="{FF2B5EF4-FFF2-40B4-BE49-F238E27FC236}">
                  <a16:creationId xmlns:a16="http://schemas.microsoft.com/office/drawing/2014/main" id="{E7344B6F-954A-49BE-B5E9-19A09DC6B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6" name="Freeform: Shape 50">
              <a:extLst>
                <a:ext uri="{FF2B5EF4-FFF2-40B4-BE49-F238E27FC236}">
                  <a16:creationId xmlns:a16="http://schemas.microsoft.com/office/drawing/2014/main" id="{F263CDF5-777C-406D-B2B2-0FF351D11F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8F7963-D5B8-C7C0-57F5-7675150491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56783" y="1747592"/>
            <a:ext cx="5217173" cy="4351338"/>
          </a:xfrm>
        </p:spPr>
        <p:txBody>
          <a:bodyPr>
            <a:normAutofit/>
          </a:bodyPr>
          <a:lstStyle/>
          <a:p>
            <a:r>
              <a:rPr lang="en-US" dirty="0">
                <a:effectLst/>
              </a:rPr>
              <a:t>Completed Bachelors degree from Nepal Engineering College</a:t>
            </a:r>
            <a:br>
              <a:rPr lang="en-US" dirty="0"/>
            </a:br>
            <a:endParaRPr lang="en-US" dirty="0"/>
          </a:p>
          <a:p>
            <a:pPr marL="0" indent="0">
              <a:buNone/>
            </a:pPr>
            <a:endParaRPr lang="en-NP" dirty="0"/>
          </a:p>
        </p:txBody>
      </p:sp>
    </p:spTree>
    <p:extLst>
      <p:ext uri="{BB962C8B-B14F-4D97-AF65-F5344CB8AC3E}">
        <p14:creationId xmlns:p14="http://schemas.microsoft.com/office/powerpoint/2010/main" val="31139097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4" name="Rectangle 73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Freeform: Shape 11">
            <a:extLst>
              <a:ext uri="{FF2B5EF4-FFF2-40B4-BE49-F238E27FC236}">
                <a16:creationId xmlns:a16="http://schemas.microsoft.com/office/drawing/2014/main" id="{F98F79A4-A6C7-4101-B1E9-27E05CB7CF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9A6B78-B1EA-6964-AD67-4C9F980BD2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2249" y="1267165"/>
            <a:ext cx="4463623" cy="1314996"/>
          </a:xfrm>
        </p:spPr>
        <p:txBody>
          <a:bodyPr anchor="b">
            <a:normAutofit/>
          </a:bodyPr>
          <a:lstStyle/>
          <a:p>
            <a:r>
              <a:rPr lang="en-NP" dirty="0"/>
              <a:t>Achievement</a:t>
            </a:r>
          </a:p>
        </p:txBody>
      </p:sp>
      <p:sp>
        <p:nvSpPr>
          <p:cNvPr id="76" name="Freeform: Shape 13">
            <a:extLst>
              <a:ext uri="{FF2B5EF4-FFF2-40B4-BE49-F238E27FC236}">
                <a16:creationId xmlns:a16="http://schemas.microsoft.com/office/drawing/2014/main" id="{79AFCB35-9C04-4524-A0B1-57FF6865D0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92656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77" name="Freeform: Shape 15">
            <a:extLst>
              <a:ext uri="{FF2B5EF4-FFF2-40B4-BE49-F238E27FC236}">
                <a16:creationId xmlns:a16="http://schemas.microsoft.com/office/drawing/2014/main" id="{D11AD2AD-0BA0-4DD3-8EEA-84686A0E71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2391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F9A5E7-6CB9-A228-EB89-92A04FCED5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22249" y="2759856"/>
            <a:ext cx="4463623" cy="2417625"/>
          </a:xfrm>
        </p:spPr>
        <p:txBody>
          <a:bodyPr>
            <a:normAutofit/>
          </a:bodyPr>
          <a:lstStyle/>
          <a:p>
            <a:r>
              <a:rPr lang="en-US" dirty="0">
                <a:effectLst/>
              </a:rPr>
              <a:t>inter school quiz</a:t>
            </a:r>
          </a:p>
          <a:p>
            <a:endParaRPr lang="en-NP" dirty="0"/>
          </a:p>
        </p:txBody>
      </p:sp>
      <p:sp>
        <p:nvSpPr>
          <p:cNvPr id="78" name="Freeform: Shape 17">
            <a:extLst>
              <a:ext uri="{FF2B5EF4-FFF2-40B4-BE49-F238E27FC236}">
                <a16:creationId xmlns:a16="http://schemas.microsoft.com/office/drawing/2014/main" id="{83C8019B-3985-409B-9B87-494B974EE9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79" name="Freeform: Shape 19">
            <a:extLst>
              <a:ext uri="{FF2B5EF4-FFF2-40B4-BE49-F238E27FC236}">
                <a16:creationId xmlns:a16="http://schemas.microsoft.com/office/drawing/2014/main" id="{9E5C5460-229E-46C8-A712-CC31798542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59419" y="3564607"/>
            <a:ext cx="3432581" cy="3293393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0" name="Freeform: Shape 21">
            <a:extLst>
              <a:ext uri="{FF2B5EF4-FFF2-40B4-BE49-F238E27FC236}">
                <a16:creationId xmlns:a16="http://schemas.microsoft.com/office/drawing/2014/main" id="{B85A4DB3-61AA-49A1-85A9-B3397CD519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59419" y="3564607"/>
            <a:ext cx="3432581" cy="3293393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5" name="Picture 4" descr="A person in a suit with his arms raised&#10;&#10;Description automatically generated">
            <a:extLst>
              <a:ext uri="{FF2B5EF4-FFF2-40B4-BE49-F238E27FC236}">
                <a16:creationId xmlns:a16="http://schemas.microsoft.com/office/drawing/2014/main" id="{5345123D-0200-0BD1-75E9-24C73648763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r="-3" b="-3"/>
          <a:stretch/>
        </p:blipFill>
        <p:spPr>
          <a:xfrm>
            <a:off x="7020480" y="871280"/>
            <a:ext cx="4415738" cy="4415738"/>
          </a:xfrm>
          <a:custGeom>
            <a:avLst/>
            <a:gdLst/>
            <a:ahLst/>
            <a:cxnLst/>
            <a:rect l="l" t="t" r="r" b="b"/>
            <a:pathLst>
              <a:path w="2452978" h="2452978">
                <a:moveTo>
                  <a:pt x="1226489" y="0"/>
                </a:moveTo>
                <a:cubicBezTo>
                  <a:pt x="1903860" y="0"/>
                  <a:pt x="2452978" y="549118"/>
                  <a:pt x="2452978" y="1226489"/>
                </a:cubicBezTo>
                <a:cubicBezTo>
                  <a:pt x="2452978" y="1903860"/>
                  <a:pt x="1903860" y="2452978"/>
                  <a:pt x="1226489" y="2452978"/>
                </a:cubicBezTo>
                <a:cubicBezTo>
                  <a:pt x="549118" y="2452978"/>
                  <a:pt x="0" y="1903860"/>
                  <a:pt x="0" y="1226489"/>
                </a:cubicBezTo>
                <a:cubicBezTo>
                  <a:pt x="0" y="549118"/>
                  <a:pt x="549118" y="0"/>
                  <a:pt x="1226489" y="0"/>
                </a:cubicBezTo>
                <a:close/>
              </a:path>
            </a:pathLst>
          </a:custGeom>
        </p:spPr>
      </p:pic>
      <p:grpSp>
        <p:nvGrpSpPr>
          <p:cNvPr id="81" name="Graphic 185">
            <a:extLst>
              <a:ext uri="{FF2B5EF4-FFF2-40B4-BE49-F238E27FC236}">
                <a16:creationId xmlns:a16="http://schemas.microsoft.com/office/drawing/2014/main" id="{0C156BF8-7FF7-440F-BE2B-417DFFE8BF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82" name="Freeform: Shape 24">
              <a:extLst>
                <a:ext uri="{FF2B5EF4-FFF2-40B4-BE49-F238E27FC236}">
                  <a16:creationId xmlns:a16="http://schemas.microsoft.com/office/drawing/2014/main" id="{B7067280-C3E7-4DF6-A345-B9FEF6EF8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25">
              <a:extLst>
                <a:ext uri="{FF2B5EF4-FFF2-40B4-BE49-F238E27FC236}">
                  <a16:creationId xmlns:a16="http://schemas.microsoft.com/office/drawing/2014/main" id="{A78365A8-666B-4417-9D3C-554E6E6B2C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26">
              <a:extLst>
                <a:ext uri="{FF2B5EF4-FFF2-40B4-BE49-F238E27FC236}">
                  <a16:creationId xmlns:a16="http://schemas.microsoft.com/office/drawing/2014/main" id="{E71CAAFA-0A31-4308-AB9F-B1C84ABDF9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27">
              <a:extLst>
                <a:ext uri="{FF2B5EF4-FFF2-40B4-BE49-F238E27FC236}">
                  <a16:creationId xmlns:a16="http://schemas.microsoft.com/office/drawing/2014/main" id="{96AB1D25-144D-4BB4-A45C-60B8A094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28">
              <a:extLst>
                <a:ext uri="{FF2B5EF4-FFF2-40B4-BE49-F238E27FC236}">
                  <a16:creationId xmlns:a16="http://schemas.microsoft.com/office/drawing/2014/main" id="{069F0FB4-779A-48FC-AC33-784F177C92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83208285"/>
      </p:ext>
    </p:extLst>
  </p:cSld>
  <p:clrMapOvr>
    <a:masterClrMapping/>
  </p:clrMapOvr>
</p:sld>
</file>

<file path=ppt/theme/theme1.xml><?xml version="1.0" encoding="utf-8"?>
<a:theme xmlns:a="http://schemas.openxmlformats.org/drawingml/2006/main" name="FunkyShapesDarkVTI">
  <a:themeElements>
    <a:clrScheme name="Custom 4">
      <a:dk1>
        <a:srgbClr val="FFFFFF"/>
      </a:dk1>
      <a:lt1>
        <a:srgbClr val="000000"/>
      </a:lt1>
      <a:dk2>
        <a:srgbClr val="F3FFF8"/>
      </a:dk2>
      <a:lt2>
        <a:srgbClr val="2D2D2D"/>
      </a:lt2>
      <a:accent1>
        <a:srgbClr val="FF80BD"/>
      </a:accent1>
      <a:accent2>
        <a:srgbClr val="1EB9D3"/>
      </a:accent2>
      <a:accent3>
        <a:srgbClr val="21C46B"/>
      </a:accent3>
      <a:accent4>
        <a:srgbClr val="EA9600"/>
      </a:accent4>
      <a:accent5>
        <a:srgbClr val="F43B56"/>
      </a:accent5>
      <a:accent6>
        <a:srgbClr val="4B56E8"/>
      </a:accent6>
      <a:hlink>
        <a:srgbClr val="8F61FF"/>
      </a:hlink>
      <a:folHlink>
        <a:srgbClr val="F900A0"/>
      </a:folHlink>
    </a:clrScheme>
    <a:fontScheme name="Source Sans Pro">
      <a:majorFont>
        <a:latin typeface="Source Sans Pro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unkyShapesDarkVTI" id="{84637DF0-7D2D-4F20-816C-4D6C45F3FAF2}" vid="{0EF594EE-C33F-480F-80E7-D4F74C1C30E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48</TotalTime>
  <Words>56</Words>
  <Application>Microsoft Macintosh PowerPoint</Application>
  <PresentationFormat>Widescreen</PresentationFormat>
  <Paragraphs>17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Source Sans Pro</vt:lpstr>
      <vt:lpstr>Source Sans Pro SemiBold</vt:lpstr>
      <vt:lpstr>FunkyShapesDarkVTI</vt:lpstr>
      <vt:lpstr>Sujan Thapaliya</vt:lpstr>
      <vt:lpstr>FroM Sailung</vt:lpstr>
      <vt:lpstr>Interests</vt:lpstr>
      <vt:lpstr>Favorites</vt:lpstr>
      <vt:lpstr>Superpower you would like and why</vt:lpstr>
      <vt:lpstr>Anything interesting: </vt:lpstr>
      <vt:lpstr>Background</vt:lpstr>
      <vt:lpstr>Achievement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Sujan Thapaliya</dc:title>
  <dc:creator>Microsoft Office User</dc:creator>
  <cp:lastModifiedBy>Microsoft Office User</cp:lastModifiedBy>
  <cp:revision>3</cp:revision>
  <dcterms:created xsi:type="dcterms:W3CDTF">2024-02-18T16:01:56Z</dcterms:created>
  <dcterms:modified xsi:type="dcterms:W3CDTF">2024-02-20T02:32:41Z</dcterms:modified>
</cp:coreProperties>
</file>